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1"/>
  </p:notesMasterIdLst>
  <p:sldIdLst>
    <p:sldId id="256" r:id="rId2"/>
    <p:sldId id="403" r:id="rId3"/>
    <p:sldId id="797" r:id="rId4"/>
    <p:sldId id="896" r:id="rId5"/>
    <p:sldId id="821" r:id="rId6"/>
    <p:sldId id="822" r:id="rId7"/>
    <p:sldId id="823" r:id="rId8"/>
    <p:sldId id="811" r:id="rId9"/>
    <p:sldId id="901" r:id="rId10"/>
    <p:sldId id="853" r:id="rId11"/>
    <p:sldId id="854" r:id="rId12"/>
    <p:sldId id="899" r:id="rId13"/>
    <p:sldId id="886" r:id="rId14"/>
    <p:sldId id="815" r:id="rId15"/>
    <p:sldId id="894" r:id="rId16"/>
    <p:sldId id="897" r:id="rId17"/>
    <p:sldId id="895" r:id="rId18"/>
    <p:sldId id="898" r:id="rId19"/>
    <p:sldId id="900" r:id="rId20"/>
    <p:sldId id="866" r:id="rId21"/>
    <p:sldId id="262" r:id="rId22"/>
    <p:sldId id="867" r:id="rId23"/>
    <p:sldId id="887" r:id="rId24"/>
    <p:sldId id="908" r:id="rId25"/>
    <p:sldId id="909" r:id="rId26"/>
    <p:sldId id="864" r:id="rId27"/>
    <p:sldId id="816" r:id="rId28"/>
    <p:sldId id="888" r:id="rId29"/>
    <p:sldId id="875" r:id="rId30"/>
    <p:sldId id="814" r:id="rId31"/>
    <p:sldId id="817" r:id="rId32"/>
    <p:sldId id="818" r:id="rId33"/>
    <p:sldId id="820" r:id="rId34"/>
    <p:sldId id="802" r:id="rId35"/>
    <p:sldId id="824" r:id="rId36"/>
    <p:sldId id="825" r:id="rId37"/>
    <p:sldId id="826" r:id="rId38"/>
    <p:sldId id="827" r:id="rId39"/>
    <p:sldId id="829" r:id="rId40"/>
    <p:sldId id="828" r:id="rId41"/>
    <p:sldId id="834" r:id="rId42"/>
    <p:sldId id="830" r:id="rId43"/>
    <p:sldId id="831" r:id="rId44"/>
    <p:sldId id="833" r:id="rId45"/>
    <p:sldId id="902" r:id="rId46"/>
    <p:sldId id="907" r:id="rId47"/>
    <p:sldId id="882" r:id="rId48"/>
    <p:sldId id="876" r:id="rId49"/>
    <p:sldId id="883" r:id="rId50"/>
    <p:sldId id="813" r:id="rId51"/>
    <p:sldId id="803" r:id="rId52"/>
    <p:sldId id="836" r:id="rId53"/>
    <p:sldId id="837" r:id="rId54"/>
    <p:sldId id="804" r:id="rId55"/>
    <p:sldId id="839" r:id="rId56"/>
    <p:sldId id="840" r:id="rId57"/>
    <p:sldId id="889" r:id="rId58"/>
    <p:sldId id="903" r:id="rId59"/>
    <p:sldId id="890" r:id="rId60"/>
    <p:sldId id="841" r:id="rId61"/>
    <p:sldId id="843" r:id="rId62"/>
    <p:sldId id="904" r:id="rId63"/>
    <p:sldId id="857" r:id="rId64"/>
    <p:sldId id="858" r:id="rId65"/>
    <p:sldId id="861" r:id="rId66"/>
    <p:sldId id="862" r:id="rId67"/>
    <p:sldId id="863" r:id="rId68"/>
    <p:sldId id="852" r:id="rId69"/>
    <p:sldId id="848" r:id="rId70"/>
    <p:sldId id="847" r:id="rId71"/>
    <p:sldId id="846" r:id="rId72"/>
    <p:sldId id="868" r:id="rId73"/>
    <p:sldId id="849" r:id="rId74"/>
    <p:sldId id="906" r:id="rId75"/>
    <p:sldId id="800" r:id="rId76"/>
    <p:sldId id="905" r:id="rId77"/>
    <p:sldId id="892" r:id="rId78"/>
    <p:sldId id="893" r:id="rId79"/>
    <p:sldId id="796" r:id="rId8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96"/>
            <p14:sldId id="821"/>
            <p14:sldId id="822"/>
            <p14:sldId id="823"/>
            <p14:sldId id="811"/>
            <p14:sldId id="901"/>
            <p14:sldId id="853"/>
            <p14:sldId id="854"/>
            <p14:sldId id="899"/>
            <p14:sldId id="886"/>
            <p14:sldId id="815"/>
            <p14:sldId id="894"/>
            <p14:sldId id="897"/>
            <p14:sldId id="895"/>
            <p14:sldId id="898"/>
            <p14:sldId id="900"/>
            <p14:sldId id="866"/>
            <p14:sldId id="262"/>
            <p14:sldId id="867"/>
            <p14:sldId id="887"/>
            <p14:sldId id="908"/>
            <p14:sldId id="909"/>
            <p14:sldId id="864"/>
            <p14:sldId id="816"/>
            <p14:sldId id="888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27"/>
            <p14:sldId id="829"/>
            <p14:sldId id="828"/>
            <p14:sldId id="834"/>
            <p14:sldId id="830"/>
            <p14:sldId id="831"/>
            <p14:sldId id="833"/>
            <p14:sldId id="902"/>
            <p14:sldId id="907"/>
            <p14:sldId id="882"/>
            <p14:sldId id="876"/>
            <p14:sldId id="883"/>
            <p14:sldId id="813"/>
            <p14:sldId id="803"/>
            <p14:sldId id="836"/>
            <p14:sldId id="837"/>
            <p14:sldId id="804"/>
            <p14:sldId id="839"/>
            <p14:sldId id="840"/>
            <p14:sldId id="889"/>
            <p14:sldId id="903"/>
            <p14:sldId id="890"/>
            <p14:sldId id="841"/>
            <p14:sldId id="843"/>
            <p14:sldId id="904"/>
            <p14:sldId id="857"/>
            <p14:sldId id="858"/>
            <p14:sldId id="861"/>
            <p14:sldId id="862"/>
            <p14:sldId id="863"/>
            <p14:sldId id="852"/>
            <p14:sldId id="848"/>
            <p14:sldId id="847"/>
            <p14:sldId id="846"/>
            <p14:sldId id="868"/>
            <p14:sldId id="849"/>
            <p14:sldId id="906"/>
            <p14:sldId id="800"/>
            <p14:sldId id="905"/>
            <p14:sldId id="892"/>
            <p14:sldId id="893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9E60B8"/>
    <a:srgbClr val="FB8E20"/>
    <a:srgbClr val="D4EBE9"/>
    <a:srgbClr val="1778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23"/>
    <p:restoredTop sz="96911" autoAdjust="0"/>
  </p:normalViewPr>
  <p:slideViewPr>
    <p:cSldViewPr snapToGrid="0" snapToObjects="1">
      <p:cViewPr varScale="1">
        <p:scale>
          <a:sx n="145" d="100"/>
          <a:sy n="145" d="100"/>
        </p:scale>
        <p:origin x="200" y="3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011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511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280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88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27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64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2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3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Let's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hear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805324B-D912-2547-A020-6FC1D8DF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08"/>
          <a:stretch/>
        </p:blipFill>
        <p:spPr>
          <a:xfrm>
            <a:off x="184150" y="1042757"/>
            <a:ext cx="9537700" cy="352852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1C270C5-5A2E-4041-9EE7-430817417071}"/>
              </a:ext>
            </a:extLst>
          </p:cNvPr>
          <p:cNvSpPr/>
          <p:nvPr/>
        </p:nvSpPr>
        <p:spPr>
          <a:xfrm>
            <a:off x="4826602" y="4571285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github.com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facebook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issues</a:t>
            </a:r>
            <a:r>
              <a:rPr lang="de-DE" sz="1100" dirty="0">
                <a:solidFill>
                  <a:srgbClr val="1778B8"/>
                </a:solidFill>
              </a:rPr>
              <a:t>/13206#issuecomment-432489986</a:t>
            </a:r>
          </a:p>
        </p:txBody>
      </p:sp>
      <p:sp>
        <p:nvSpPr>
          <p:cNvPr id="9" name="Titel 3">
            <a:extLst>
              <a:ext uri="{FF2B5EF4-FFF2-40B4-BE49-F238E27FC236}">
                <a16:creationId xmlns:a16="http://schemas.microsoft.com/office/drawing/2014/main" id="{704C3E91-39A6-3E46-B3B7-ABA446EE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</p:spPr>
        <p:txBody>
          <a:bodyPr/>
          <a:lstStyle/>
          <a:p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2365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>
            <a:extLst>
              <a:ext uri="{FF2B5EF4-FFF2-40B4-BE49-F238E27FC236}">
                <a16:creationId xmlns:a16="http://schemas.microsoft.com/office/drawing/2014/main" id="{704C3E91-39A6-3E46-B3B7-ABA446EE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</p:spPr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1773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So...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645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 []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61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136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[] also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93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422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D97C26-0842-974C-ACE4-860D90192903}"/>
              </a:ext>
            </a:extLst>
          </p:cNvPr>
          <p:cNvCxnSpPr>
            <a:cxnSpLocks/>
          </p:cNvCxnSpPr>
          <p:nvPr/>
        </p:nvCxnSpPr>
        <p:spPr>
          <a:xfrm flipH="1">
            <a:off x="2275115" y="3429000"/>
            <a:ext cx="1186542" cy="696686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F48918-0280-1F4C-9B2E-4B8BF2715DC8}"/>
              </a:ext>
            </a:extLst>
          </p:cNvPr>
          <p:cNvCxnSpPr>
            <a:cxnSpLocks/>
          </p:cNvCxnSpPr>
          <p:nvPr/>
        </p:nvCxnSpPr>
        <p:spPr>
          <a:xfrm>
            <a:off x="3461657" y="3429000"/>
            <a:ext cx="163286" cy="1480457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824DF13-56A5-C54F-B450-7451BF18475F}"/>
              </a:ext>
            </a:extLst>
          </p:cNvPr>
          <p:cNvSpPr/>
          <p:nvPr/>
        </p:nvSpPr>
        <p:spPr>
          <a:xfrm>
            <a:off x="2079171" y="4942115"/>
            <a:ext cx="2677886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CFCEC-B656-2A42-A803-1A086F14B78F}"/>
              </a:ext>
            </a:extLst>
          </p:cNvPr>
          <p:cNvSpPr/>
          <p:nvPr/>
        </p:nvSpPr>
        <p:spPr>
          <a:xfrm>
            <a:off x="1915886" y="4060797"/>
            <a:ext cx="359229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340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Remember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Class Components?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1082974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2"/>
          <a:stretch/>
        </p:blipFill>
        <p:spPr>
          <a:xfrm>
            <a:off x="669150" y="1629191"/>
            <a:ext cx="5298513" cy="480426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97E497-0D5A-FE4A-AE03-31FF47843279}"/>
              </a:ext>
            </a:extLst>
          </p:cNvPr>
          <p:cNvCxnSpPr>
            <a:cxnSpLocks/>
          </p:cNvCxnSpPr>
          <p:nvPr/>
        </p:nvCxnSpPr>
        <p:spPr>
          <a:xfrm flipH="1">
            <a:off x="3530599" y="4604687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415B29B-8AC4-C440-9D1D-702009A5CDFA}"/>
              </a:ext>
            </a:extLst>
          </p:cNvPr>
          <p:cNvSpPr/>
          <p:nvPr/>
        </p:nvSpPr>
        <p:spPr>
          <a:xfrm>
            <a:off x="6452693" y="4403798"/>
            <a:ext cx="2156360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Standard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498644C-25EC-7B41-80DC-CEDB871EE91C}"/>
              </a:ext>
            </a:extLst>
          </p:cNvPr>
          <p:cNvCxnSpPr>
            <a:cxnSpLocks/>
          </p:cNvCxnSpPr>
          <p:nvPr/>
        </p:nvCxnSpPr>
        <p:spPr>
          <a:xfrm flipH="1">
            <a:off x="3530600" y="3541889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F1665B1-B048-5748-B617-98D85A17A15F}"/>
              </a:ext>
            </a:extLst>
          </p:cNvPr>
          <p:cNvSpPr/>
          <p:nvPr/>
        </p:nvSpPr>
        <p:spPr>
          <a:xfrm>
            <a:off x="6452693" y="3278270"/>
            <a:ext cx="3299301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weird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magical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meta-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599691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184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Hooks?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4C3202-DA6E-1342-B0F8-8BFA4022E847}"/>
              </a:ext>
            </a:extLst>
          </p:cNvPr>
          <p:cNvCxnSpPr>
            <a:cxnSpLocks/>
          </p:cNvCxnSpPr>
          <p:nvPr/>
        </p:nvCxnSpPr>
        <p:spPr>
          <a:xfrm flipH="1">
            <a:off x="5128394" y="4072540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0C5CB31-FCE1-A84D-A995-4297BB4264C6}"/>
              </a:ext>
            </a:extLst>
          </p:cNvPr>
          <p:cNvSpPr/>
          <p:nvPr/>
        </p:nvSpPr>
        <p:spPr>
          <a:xfrm>
            <a:off x="8046638" y="3718597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C877B7-EC9A-8E44-B02B-1A0CA1C5ABC8}"/>
              </a:ext>
            </a:extLst>
          </p:cNvPr>
          <p:cNvCxnSpPr>
            <a:cxnSpLocks/>
          </p:cNvCxnSpPr>
          <p:nvPr/>
        </p:nvCxnSpPr>
        <p:spPr>
          <a:xfrm flipH="1">
            <a:off x="5638800" y="4072540"/>
            <a:ext cx="2334393" cy="619203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4E581C-3DF3-2845-AE58-0E37FDBF0F20}"/>
              </a:ext>
            </a:extLst>
          </p:cNvPr>
          <p:cNvSpPr/>
          <p:nvPr/>
        </p:nvSpPr>
        <p:spPr>
          <a:xfrm>
            <a:off x="1161735" y="3929743"/>
            <a:ext cx="906551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27F153-1C84-DD41-BB0D-DC87E0130DFA}"/>
              </a:ext>
            </a:extLst>
          </p:cNvPr>
          <p:cNvSpPr/>
          <p:nvPr/>
        </p:nvSpPr>
        <p:spPr>
          <a:xfrm>
            <a:off x="5128394" y="4789631"/>
            <a:ext cx="1022035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EADA35-91C3-0749-895D-A13715C9B336}"/>
              </a:ext>
            </a:extLst>
          </p:cNvPr>
          <p:cNvCxnSpPr>
            <a:cxnSpLocks/>
          </p:cNvCxnSpPr>
          <p:nvPr/>
        </p:nvCxnSpPr>
        <p:spPr>
          <a:xfrm flipH="1">
            <a:off x="5378765" y="3782943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47D2726-9574-7A49-BCB9-9E6A9C83A897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94787D-0E0F-5F42-BEAF-1D896F666039}"/>
              </a:ext>
            </a:extLst>
          </p:cNvPr>
          <p:cNvSpPr/>
          <p:nvPr/>
        </p:nvSpPr>
        <p:spPr>
          <a:xfrm>
            <a:off x="2021706" y="3646871"/>
            <a:ext cx="1537923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e Legende 10">
            <a:extLst>
              <a:ext uri="{FF2B5EF4-FFF2-40B4-BE49-F238E27FC236}">
                <a16:creationId xmlns:a16="http://schemas.microsoft.com/office/drawing/2014/main" id="{FEAD1F59-CCEE-9C40-B866-D3E06D053E92}"/>
              </a:ext>
            </a:extLst>
          </p:cNvPr>
          <p:cNvSpPr/>
          <p:nvPr/>
        </p:nvSpPr>
        <p:spPr>
          <a:xfrm>
            <a:off x="5313736" y="2851504"/>
            <a:ext cx="3332575" cy="587828"/>
          </a:xfrm>
          <a:prstGeom prst="wedgeEllipseCallout">
            <a:avLst>
              <a:gd name="adj1" fmla="val 40680"/>
              <a:gd name="adj2" fmla="val 81019"/>
            </a:avLst>
          </a:prstGeom>
          <a:solidFill>
            <a:srgbClr val="D4EBE9"/>
          </a:solidFill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7B042A-E4D2-6547-8DE8-075D7FB02BD9}"/>
              </a:ext>
            </a:extLst>
          </p:cNvPr>
          <p:cNvSpPr/>
          <p:nvPr/>
        </p:nvSpPr>
        <p:spPr>
          <a:xfrm>
            <a:off x="5632497" y="2991529"/>
            <a:ext cx="2664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FF0E9B-1A2E-9C49-B302-9EC82918D305}"/>
              </a:ext>
            </a:extLst>
          </p:cNvPr>
          <p:cNvCxnSpPr>
            <a:cxnSpLocks/>
          </p:cNvCxnSpPr>
          <p:nvPr/>
        </p:nvCxnSpPr>
        <p:spPr>
          <a:xfrm flipH="1">
            <a:off x="4811486" y="3782943"/>
            <a:ext cx="3412079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AF568C9-0290-FC42-87A1-1220AE5E4C3D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☺️</a:t>
            </a: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690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01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83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But at least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free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033494" y="3243133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E118D45-32A2-1941-A156-946C7182B6D4}"/>
              </a:ext>
            </a:extLst>
          </p:cNvPr>
          <p:cNvSpPr/>
          <p:nvPr/>
        </p:nvSpPr>
        <p:spPr>
          <a:xfrm>
            <a:off x="3319379" y="4000473"/>
            <a:ext cx="3267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C114ED7-3EBA-214C-B99A-84684166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990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24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8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little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"JS Standard", 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consider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alternatives, like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9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5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3826</Words>
  <Application>Microsoft Macintosh PowerPoint</Application>
  <PresentationFormat>A4-Papier (210 x 297 mm)</PresentationFormat>
  <Paragraphs>782</Paragraphs>
  <Slides>79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7" baseType="lpstr">
      <vt:lpstr>Arial</vt:lpstr>
      <vt:lpstr>Calibri</vt:lpstr>
      <vt:lpstr>Calibri Light</vt:lpstr>
      <vt:lpstr>Montserrat</vt:lpstr>
      <vt:lpstr>Source Code Pro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PowerPoint-Präsentation</vt:lpstr>
      <vt:lpstr>React Hooks</vt:lpstr>
      <vt:lpstr>React Hooks</vt:lpstr>
      <vt:lpstr>React Hooks</vt:lpstr>
      <vt:lpstr>React Hooks</vt:lpstr>
      <vt:lpstr>PowerPoint-Präsentation</vt:lpstr>
      <vt:lpstr>Good or Evil?</vt:lpstr>
      <vt:lpstr>Good or Evil?</vt:lpstr>
      <vt:lpstr>Good or Evil?</vt:lpstr>
      <vt:lpstr>Good or Evil?</vt:lpstr>
      <vt:lpstr>Good or Evil?</vt:lpstr>
      <vt:lpstr>PowerPoint-Präsentation</vt:lpstr>
      <vt:lpstr>PowerPoint-Präsentation</vt:lpstr>
      <vt:lpstr>PowerPoint-Präsentation</vt:lpstr>
      <vt:lpstr>PowerPoint-Präsentation</vt:lpstr>
      <vt:lpstr>Probably true</vt:lpstr>
      <vt:lpstr>So... how about this?</vt:lpstr>
      <vt:lpstr>So... How about this?</vt:lpstr>
      <vt:lpstr>So... How about this?</vt:lpstr>
      <vt:lpstr>So... How about this?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How does it Look to use Hooks?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PowerPoint-Präsentation</vt:lpstr>
      <vt:lpstr>One Year React Hooks</vt:lpstr>
      <vt:lpstr>One Year React Hooks</vt:lpstr>
      <vt:lpstr>One Year React Hooks</vt:lpstr>
      <vt:lpstr>One Year React Hooks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972</cp:revision>
  <cp:lastPrinted>2019-10-04T13:08:19Z</cp:lastPrinted>
  <dcterms:created xsi:type="dcterms:W3CDTF">2016-03-28T15:59:53Z</dcterms:created>
  <dcterms:modified xsi:type="dcterms:W3CDTF">2019-10-08T06:49:41Z</dcterms:modified>
</cp:coreProperties>
</file>